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4"/>
  </p:notesMasterIdLst>
  <p:handoutMasterIdLst>
    <p:handoutMasterId r:id="rId35"/>
  </p:handoutMasterIdLst>
  <p:sldIdLst>
    <p:sldId id="256" r:id="rId2"/>
    <p:sldId id="299" r:id="rId3"/>
    <p:sldId id="259" r:id="rId4"/>
    <p:sldId id="296" r:id="rId5"/>
    <p:sldId id="260" r:id="rId6"/>
    <p:sldId id="261" r:id="rId7"/>
    <p:sldId id="262" r:id="rId8"/>
    <p:sldId id="263" r:id="rId9"/>
    <p:sldId id="264" r:id="rId10"/>
    <p:sldId id="295" r:id="rId11"/>
    <p:sldId id="265" r:id="rId12"/>
    <p:sldId id="278" r:id="rId13"/>
    <p:sldId id="279" r:id="rId14"/>
    <p:sldId id="280" r:id="rId15"/>
    <p:sldId id="272" r:id="rId16"/>
    <p:sldId id="273" r:id="rId17"/>
    <p:sldId id="274" r:id="rId18"/>
    <p:sldId id="275" r:id="rId19"/>
    <p:sldId id="276" r:id="rId20"/>
    <p:sldId id="266" r:id="rId21"/>
    <p:sldId id="277" r:id="rId22"/>
    <p:sldId id="267" r:id="rId23"/>
    <p:sldId id="283" r:id="rId24"/>
    <p:sldId id="282" r:id="rId25"/>
    <p:sldId id="284" r:id="rId26"/>
    <p:sldId id="285" r:id="rId27"/>
    <p:sldId id="286" r:id="rId28"/>
    <p:sldId id="268" r:id="rId29"/>
    <p:sldId id="288" r:id="rId30"/>
    <p:sldId id="287" r:id="rId31"/>
    <p:sldId id="281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6"/>
    <p:restoredTop sz="74657"/>
  </p:normalViewPr>
  <p:slideViewPr>
    <p:cSldViewPr snapToGrid="0" snapToObjects="1">
      <p:cViewPr varScale="1">
        <p:scale>
          <a:sx n="93" d="100"/>
          <a:sy n="93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1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1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1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1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the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Circular, point mass…</a:t>
            </a:r>
          </a:p>
          <a:p>
            <a:r>
              <a:rPr lang="en-US" dirty="0"/>
              <a:t>Normalization: masses, a = 1, T = 2pi, G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cons of energy/momentum … we have the Jacobi constant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5 points (gravity and centripetal)  – difficult to solve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Saddle and Lyapunov stable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L4/L5 only stable for M1 &gt; ~25*M2 … trojan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Restricted Three-Body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2446" y="1407695"/>
            <a:ext cx="4450909" cy="451860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4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73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2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88942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989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04070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4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6547867" y="5741943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15" y="480218"/>
            <a:ext cx="4465894" cy="51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9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7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4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765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62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2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51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902001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26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[1] 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[2] W. S. Koon, M. W. Lo, J. E., Marsden, and S. D. Ross. Dynamical Systems, The Three-Body Problem, and Space Mission Design. Marsden Books, 2011 </a:t>
            </a:r>
          </a:p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World renown for 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Chaos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Many more…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0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</a:t>
            </a:r>
          </a:p>
          <a:p>
            <a:r>
              <a:rPr lang="en-US" dirty="0">
                <a:solidFill>
                  <a:srgbClr val="565A5C"/>
                </a:solidFill>
              </a:rPr>
              <a:t>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 –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orbits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89912"/>
            <a:ext cx="5450710" cy="35034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DD73A5D-D087-8147-A15A-E6D9ED6DCFF5}"/>
              </a:ext>
            </a:extLst>
          </p:cNvPr>
          <p:cNvGrpSpPr/>
          <p:nvPr/>
        </p:nvGrpSpPr>
        <p:grpSpPr>
          <a:xfrm>
            <a:off x="6238729" y="1294902"/>
            <a:ext cx="5787072" cy="2974955"/>
            <a:chOff x="6238729" y="1294902"/>
            <a:chExt cx="5787072" cy="29749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49AC22-50F2-3E45-90E0-478F4722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729" y="1846390"/>
              <a:ext cx="5787072" cy="24234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46595F-3963-4C46-843B-438F05D0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8658" y="1294902"/>
              <a:ext cx="1631485" cy="55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6" y="1064477"/>
            <a:ext cx="5241856" cy="45718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40A10-CA7C-9E49-B30C-81ED7CAE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2782"/>
            <a:ext cx="5336005" cy="6026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77316-73BE-A642-99F7-6B1B02CA2D7F}"/>
              </a:ext>
            </a:extLst>
          </p:cNvPr>
          <p:cNvGrpSpPr/>
          <p:nvPr/>
        </p:nvGrpSpPr>
        <p:grpSpPr>
          <a:xfrm>
            <a:off x="6611160" y="2332404"/>
            <a:ext cx="4014921" cy="3534749"/>
            <a:chOff x="6611160" y="2332404"/>
            <a:chExt cx="4014921" cy="35347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00076B-6C60-6C48-9660-8EA8E13D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1160" y="2332404"/>
              <a:ext cx="4014921" cy="35197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F78ED-C97E-BD41-9F4C-0A620340C665}"/>
                </a:ext>
              </a:extLst>
            </p:cNvPr>
            <p:cNvSpPr txBox="1"/>
            <p:nvPr/>
          </p:nvSpPr>
          <p:spPr>
            <a:xfrm>
              <a:off x="8575506" y="5636321"/>
              <a:ext cx="6978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565A5C"/>
                  </a:solidFill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532</TotalTime>
  <Words>996</Words>
  <Application>Microsoft Macintosh PowerPoint</Application>
  <PresentationFormat>Widescreen</PresentationFormat>
  <Paragraphs>173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The Competition</vt:lpstr>
      <vt:lpstr>Henri Poincaré (1854-1912)</vt:lpstr>
      <vt:lpstr>Henri Poincaré (1854-1912)</vt:lpstr>
      <vt:lpstr>The Competition</vt:lpstr>
      <vt:lpstr>Homoclinic Orbits</vt:lpstr>
      <vt:lpstr>Locating Homoclinic Orbits – High Level</vt:lpstr>
      <vt:lpstr>Circular Restricted Three Body Problem</vt:lpstr>
      <vt:lpstr>Equilibrium Points &amp; Stability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43</cp:revision>
  <dcterms:created xsi:type="dcterms:W3CDTF">2018-04-27T18:58:10Z</dcterms:created>
  <dcterms:modified xsi:type="dcterms:W3CDTF">2018-05-02T02:24:36Z</dcterms:modified>
</cp:coreProperties>
</file>